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0D4CB"/>
          </a:solidFill>
        </a:fill>
      </a:tcStyle>
    </a:wholeTbl>
    <a:band2H>
      <a:tcTxStyle b="def" i="def"/>
      <a:tcStyle>
        <a:tcBdr/>
        <a:fill>
          <a:solidFill>
            <a:srgbClr val="F8EBE7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300"/>
      </a:spcBef>
      <a:defRPr sz="900">
        <a:latin typeface="+mn-lt"/>
        <a:ea typeface="+mn-ea"/>
        <a:cs typeface="+mn-cs"/>
        <a:sym typeface="Calibri"/>
      </a:defRPr>
    </a:lvl1pPr>
    <a:lvl2pPr indent="228600" latinLnBrk="0">
      <a:spcBef>
        <a:spcPts val="300"/>
      </a:spcBef>
      <a:defRPr sz="900">
        <a:latin typeface="+mn-lt"/>
        <a:ea typeface="+mn-ea"/>
        <a:cs typeface="+mn-cs"/>
        <a:sym typeface="Calibri"/>
      </a:defRPr>
    </a:lvl2pPr>
    <a:lvl3pPr indent="457200" latinLnBrk="0">
      <a:spcBef>
        <a:spcPts val="300"/>
      </a:spcBef>
      <a:defRPr sz="900">
        <a:latin typeface="+mn-lt"/>
        <a:ea typeface="+mn-ea"/>
        <a:cs typeface="+mn-cs"/>
        <a:sym typeface="Calibri"/>
      </a:defRPr>
    </a:lvl3pPr>
    <a:lvl4pPr indent="685800" latinLnBrk="0">
      <a:spcBef>
        <a:spcPts val="300"/>
      </a:spcBef>
      <a:defRPr sz="900">
        <a:latin typeface="+mn-lt"/>
        <a:ea typeface="+mn-ea"/>
        <a:cs typeface="+mn-cs"/>
        <a:sym typeface="Calibri"/>
      </a:defRPr>
    </a:lvl4pPr>
    <a:lvl5pPr indent="914400" latinLnBrk="0">
      <a:spcBef>
        <a:spcPts val="300"/>
      </a:spcBef>
      <a:defRPr sz="900">
        <a:latin typeface="+mn-lt"/>
        <a:ea typeface="+mn-ea"/>
        <a:cs typeface="+mn-cs"/>
        <a:sym typeface="Calibri"/>
      </a:defRPr>
    </a:lvl5pPr>
    <a:lvl6pPr indent="1143000" latinLnBrk="0">
      <a:spcBef>
        <a:spcPts val="300"/>
      </a:spcBef>
      <a:defRPr sz="900">
        <a:latin typeface="+mn-lt"/>
        <a:ea typeface="+mn-ea"/>
        <a:cs typeface="+mn-cs"/>
        <a:sym typeface="Calibri"/>
      </a:defRPr>
    </a:lvl6pPr>
    <a:lvl7pPr indent="1371600" latinLnBrk="0">
      <a:spcBef>
        <a:spcPts val="300"/>
      </a:spcBef>
      <a:defRPr sz="900">
        <a:latin typeface="+mn-lt"/>
        <a:ea typeface="+mn-ea"/>
        <a:cs typeface="+mn-cs"/>
        <a:sym typeface="Calibri"/>
      </a:defRPr>
    </a:lvl7pPr>
    <a:lvl8pPr indent="1600200" latinLnBrk="0">
      <a:spcBef>
        <a:spcPts val="300"/>
      </a:spcBef>
      <a:defRPr sz="900">
        <a:latin typeface="+mn-lt"/>
        <a:ea typeface="+mn-ea"/>
        <a:cs typeface="+mn-cs"/>
        <a:sym typeface="Calibri"/>
      </a:defRPr>
    </a:lvl8pPr>
    <a:lvl9pPr indent="1828800" latinLnBrk="0">
      <a:spcBef>
        <a:spcPts val="300"/>
      </a:spcBef>
      <a:defRPr sz="9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342900" algn="ctr">
              <a:buSzTx/>
              <a:buFontTx/>
              <a:buNone/>
            </a:lvl2pPr>
            <a:lvl3pPr marL="0" indent="685800" algn="ctr">
              <a:buSzTx/>
              <a:buFontTx/>
              <a:buNone/>
            </a:lvl3pPr>
            <a:lvl4pPr marL="0" indent="1028700" algn="ctr">
              <a:buSzTx/>
              <a:buFontTx/>
              <a:buNone/>
            </a:lvl4pPr>
            <a:lvl5pPr marL="0" indent="1371600" algn="ctr">
              <a:buSzTx/>
              <a:buFont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/>
          <p:nvPr>
            <p:ph type="title"/>
          </p:nvPr>
        </p:nvSpPr>
        <p:spPr>
          <a:xfrm>
            <a:off x="6543675" y="273843"/>
            <a:ext cx="1971675" cy="435888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2" name="본문 첫 번째 줄…"/>
          <p:cNvSpPr txBox="1"/>
          <p:nvPr>
            <p:ph type="body" idx="1"/>
          </p:nvPr>
        </p:nvSpPr>
        <p:spPr>
          <a:xfrm>
            <a:off x="628650" y="273843"/>
            <a:ext cx="5800725" cy="435888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710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>
              <a:defRPr cap="all" sz="3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710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500"/>
            </a:lvl1pPr>
            <a:lvl2pPr marL="0" indent="342900">
              <a:buSzTx/>
              <a:buFontTx/>
              <a:buNone/>
              <a:defRPr sz="1500"/>
            </a:lvl2pPr>
            <a:lvl3pPr marL="0" indent="685800">
              <a:buSzTx/>
              <a:buFontTx/>
              <a:buNone/>
              <a:defRPr sz="1500"/>
            </a:lvl3pPr>
            <a:lvl4pPr marL="0" indent="1028700">
              <a:buSzTx/>
              <a:buFontTx/>
              <a:buNone/>
              <a:defRPr sz="1500"/>
            </a:lvl4pPr>
            <a:lvl5pPr marL="0" indent="1371600">
              <a:buSzTx/>
              <a:buFontTx/>
              <a:buNone/>
              <a:defRPr sz="15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4pPr marL="1285875" indent="-257175"/>
            <a:lvl5pPr marL="1628775" indent="-257175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151334"/>
            <a:ext cx="4039792" cy="47982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1800"/>
            </a:lvl1pPr>
            <a:lvl2pPr marL="0" indent="342900">
              <a:buSzTx/>
              <a:buFontTx/>
              <a:buNone/>
              <a:defRPr b="1" sz="1800"/>
            </a:lvl2pPr>
            <a:lvl3pPr marL="0" indent="685800">
              <a:buSzTx/>
              <a:buFontTx/>
              <a:buNone/>
              <a:defRPr b="1" sz="1800"/>
            </a:lvl3pPr>
            <a:lvl4pPr marL="0" indent="1028700">
              <a:buSzTx/>
              <a:buFontTx/>
              <a:buNone/>
              <a:defRPr b="1" sz="1800"/>
            </a:lvl4pPr>
            <a:lvl5pPr marL="0" indent="1371600">
              <a:buSzTx/>
              <a:buFontTx/>
              <a:buNone/>
              <a:defRPr b="1" sz="1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4644628" y="1151334"/>
            <a:ext cx="4042172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18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04786"/>
            <a:ext cx="3008710" cy="871539"/>
          </a:xfrm>
          <a:prstGeom prst="rect">
            <a:avLst/>
          </a:prstGeom>
        </p:spPr>
        <p:txBody>
          <a:bodyPr anchor="b"/>
          <a:lstStyle>
            <a:lvl1pPr>
              <a:defRPr sz="15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xfrm>
            <a:off x="3575448" y="204788"/>
            <a:ext cx="5111354" cy="438983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文本占位符 3"/>
          <p:cNvSpPr/>
          <p:nvPr>
            <p:ph type="body" sz="half" idx="13"/>
          </p:nvPr>
        </p:nvSpPr>
        <p:spPr>
          <a:xfrm>
            <a:off x="457200" y="1076326"/>
            <a:ext cx="3008710" cy="351829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1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1891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1791891" y="459581"/>
            <a:ext cx="5486401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1891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100"/>
            </a:lvl1pPr>
            <a:lvl2pPr marL="0" indent="342900">
              <a:buSzTx/>
              <a:buFontTx/>
              <a:buNone/>
              <a:defRPr sz="1100"/>
            </a:lvl2pPr>
            <a:lvl3pPr marL="0" indent="685800">
              <a:buSzTx/>
              <a:buFontTx/>
              <a:buNone/>
              <a:defRPr sz="1100"/>
            </a:lvl3pPr>
            <a:lvl4pPr marL="0" indent="1028700">
              <a:buSzTx/>
              <a:buFontTx/>
              <a:buNone/>
              <a:defRPr sz="1100"/>
            </a:lvl4pPr>
            <a:lvl5pPr marL="0" indent="1371600">
              <a:buSzTx/>
              <a:buFontTx/>
              <a:buNone/>
              <a:defRPr sz="11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314188" y="4806394"/>
            <a:ext cx="201163" cy="195581"/>
          </a:xfrm>
          <a:prstGeom prst="rect">
            <a:avLst/>
          </a:prstGeom>
          <a:ln w="12700">
            <a:miter lim="400000"/>
          </a:ln>
        </p:spPr>
        <p:txBody>
          <a:bodyPr wrap="none" lIns="34290" tIns="34290" rIns="34290" bIns="34290" anchor="ctr">
            <a:sp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3429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685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0287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42925" marR="0" indent="-20002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25830" marR="0" indent="-24003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228725" marR="0" indent="-20002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571625" marR="0" indent="-20002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14525" marR="0" indent="-20002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257425" marR="0" indent="-20002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00325" marR="0" indent="-20002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2943225" marR="0" indent="-20002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s://youtu.be/REYte3dvEqo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hyperlink" Target="https://youtu.be/S4x_03RJRHk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.g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2.g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hyperlink" Target="https://youtu.be/QBEdyLLSbB0" TargetMode="External"/><Relationship Id="rId4" Type="http://schemas.openxmlformats.org/officeDocument/2006/relationships/image" Target="../media/image4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youtu.be/REYte3dvEqo"/>
          <p:cNvSpPr txBox="1"/>
          <p:nvPr/>
        </p:nvSpPr>
        <p:spPr>
          <a:xfrm>
            <a:off x="3389210" y="2949395"/>
            <a:ext cx="2365580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Helvetica Neue Thin"/>
                <a:ea typeface="Helvetica Neue Thin"/>
                <a:cs typeface="Helvetica Neue Thin"/>
                <a:sym typeface="Helvetica Neue Thin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chemeClr val="accent1">
                    <a:lumOff val="20196"/>
                  </a:schemeClr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https://youtu.be/REYte3dvEqo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825" t="0" r="5719" b="0"/>
          <a:stretch>
            <a:fillRect/>
          </a:stretch>
        </p:blipFill>
        <p:spPr>
          <a:xfrm>
            <a:off x="860872" y="1123738"/>
            <a:ext cx="3177183" cy="3174929"/>
          </a:xfrm>
          <a:prstGeom prst="rect">
            <a:avLst/>
          </a:prstGeom>
          <a:ln w="19050">
            <a:solidFill>
              <a:schemeClr val="accent3">
                <a:lumOff val="44000"/>
              </a:schemeClr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4284" y="1290110"/>
            <a:ext cx="1905295" cy="1724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0" t="508" r="0" b="508"/>
          <a:stretch>
            <a:fillRect/>
          </a:stretch>
        </p:blipFill>
        <p:spPr>
          <a:xfrm>
            <a:off x="2000056" y="449783"/>
            <a:ext cx="6467500" cy="4382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8694" y="272884"/>
            <a:ext cx="5444829" cy="4597732"/>
          </a:xfrm>
          <a:prstGeom prst="rect">
            <a:avLst/>
          </a:prstGeom>
          <a:ln w="19050">
            <a:solidFill>
              <a:schemeClr val="accent3">
                <a:lumOff val="44000"/>
              </a:schemeClr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2" descr="Picture 2"/>
          <p:cNvPicPr>
            <a:picLocks noChangeAspect="0"/>
          </p:cNvPicPr>
          <p:nvPr/>
        </p:nvPicPr>
        <p:blipFill>
          <a:blip r:embed="rId3">
            <a:extLst/>
          </a:blip>
          <a:srcRect l="615" t="13406" r="615" b="6208"/>
          <a:stretch>
            <a:fillRect/>
          </a:stretch>
        </p:blipFill>
        <p:spPr>
          <a:xfrm>
            <a:off x="604244" y="1735719"/>
            <a:ext cx="1918539" cy="1241125"/>
          </a:xfrm>
          <a:prstGeom prst="rect">
            <a:avLst/>
          </a:prstGeom>
          <a:ln w="6350">
            <a:solidFill>
              <a:schemeClr val="accent3">
                <a:lumOff val="44000"/>
              </a:schemeClr>
            </a:solidFill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3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rcRect l="1222" t="14262" r="1222" b="5963"/>
          <a:stretch>
            <a:fillRect/>
          </a:stretch>
        </p:blipFill>
        <p:spPr>
          <a:xfrm>
            <a:off x="2643414" y="1735719"/>
            <a:ext cx="1908295" cy="1243563"/>
          </a:xfrm>
          <a:prstGeom prst="rect">
            <a:avLst/>
          </a:prstGeom>
          <a:ln w="6350">
            <a:solidFill>
              <a:schemeClr val="accent3">
                <a:lumOff val="44000"/>
              </a:schemeClr>
            </a:solidFill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4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0" t="14242" r="0" b="6254"/>
          <a:stretch>
            <a:fillRect/>
          </a:stretch>
        </p:blipFill>
        <p:spPr>
          <a:xfrm>
            <a:off x="4660532" y="1735719"/>
            <a:ext cx="1912421" cy="1239332"/>
          </a:xfrm>
          <a:prstGeom prst="rect">
            <a:avLst/>
          </a:prstGeom>
          <a:ln w="6350">
            <a:solidFill>
              <a:schemeClr val="accent3">
                <a:lumOff val="44000"/>
              </a:schemeClr>
            </a:solidFill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5" name="Picture 5" descr="Picture 5"/>
          <p:cNvPicPr>
            <a:picLocks noChangeAspect="1"/>
          </p:cNvPicPr>
          <p:nvPr/>
        </p:nvPicPr>
        <p:blipFill>
          <a:blip r:embed="rId6">
            <a:extLst/>
          </a:blip>
          <a:srcRect l="0" t="13098" r="1255" b="7366"/>
          <a:stretch>
            <a:fillRect/>
          </a:stretch>
        </p:blipFill>
        <p:spPr>
          <a:xfrm>
            <a:off x="6657843" y="1735719"/>
            <a:ext cx="1881913" cy="1239844"/>
          </a:xfrm>
          <a:prstGeom prst="rect">
            <a:avLst/>
          </a:prstGeom>
          <a:ln w="6350">
            <a:solidFill>
              <a:schemeClr val="accent3">
                <a:lumOff val="44000"/>
              </a:schemeClr>
            </a:solidFill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356" t="2117" r="0" b="0"/>
          <a:stretch>
            <a:fillRect/>
          </a:stretch>
        </p:blipFill>
        <p:spPr>
          <a:xfrm>
            <a:off x="2307579" y="574559"/>
            <a:ext cx="6317156" cy="346972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59" name="TextBox 5"/>
          <p:cNvSpPr txBox="1"/>
          <p:nvPr/>
        </p:nvSpPr>
        <p:spPr>
          <a:xfrm>
            <a:off x="3330803" y="4286394"/>
            <a:ext cx="2482394" cy="518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chemeClr val="accent1">
                    <a:lumOff val="20196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youtu.be/S4x_03RJRHk</a:t>
            </a:r>
            <a:endParaRPr u="sng"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http://lambutan.dothome.co.kr/video2.html"/>
          <p:cNvSpPr txBox="1"/>
          <p:nvPr/>
        </p:nvSpPr>
        <p:spPr>
          <a:xfrm>
            <a:off x="2909150" y="2919000"/>
            <a:ext cx="3325700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defRPr u="none">
                <a:solidFill>
                  <a:schemeClr val="accent1">
                    <a:lumOff val="20196"/>
                  </a:schemeClr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http://lambutan.dothome.co.kr/video2.html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2" descr="Picture 2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745" y="1419031"/>
            <a:ext cx="4098557" cy="2305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870" y="3211534"/>
            <a:ext cx="3934690" cy="1219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3" descr="Picture 3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6173" y="1066128"/>
            <a:ext cx="3950084" cy="2114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0" r="6486" b="0"/>
          <a:stretch>
            <a:fillRect/>
          </a:stretch>
        </p:blipFill>
        <p:spPr>
          <a:xfrm>
            <a:off x="-853321" y="-630138"/>
            <a:ext cx="10048119" cy="615221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직사각형 1"/>
          <p:cNvSpPr/>
          <p:nvPr/>
        </p:nvSpPr>
        <p:spPr>
          <a:xfrm>
            <a:off x="-63503" y="-56369"/>
            <a:ext cx="9271007" cy="5231037"/>
          </a:xfrm>
          <a:prstGeom prst="rect">
            <a:avLst/>
          </a:prstGeom>
          <a:solidFill>
            <a:srgbClr val="0C143C">
              <a:alpha val="51000"/>
            </a:srgbClr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pic>
        <p:nvPicPr>
          <p:cNvPr id="181" name="27.png" descr="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3"/>
          <p:cNvSpPr txBox="1"/>
          <p:nvPr/>
        </p:nvSpPr>
        <p:spPr>
          <a:xfrm>
            <a:off x="3271951" y="4468914"/>
            <a:ext cx="2600098" cy="518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chemeClr val="accent1">
                    <a:lumOff val="20196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</a:t>
            </a: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://</a:t>
            </a: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youtu.be/QBEdyLLSbB0</a:t>
            </a:r>
            <a:endParaRPr u="sng">
              <a:uFill>
                <a:solidFill>
                  <a:srgbClr val="0563C1"/>
                </a:solidFill>
              </a:uFill>
            </a:endParaRPr>
          </a:p>
        </p:txBody>
      </p:sp>
      <p:pic>
        <p:nvPicPr>
          <p:cNvPr id="18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903"/>
          <a:stretch>
            <a:fillRect/>
          </a:stretch>
        </p:blipFill>
        <p:spPr>
          <a:xfrm>
            <a:off x="0" y="0"/>
            <a:ext cx="9144000" cy="4325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